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8" r:id="rId8"/>
    <p:sldId id="277" r:id="rId9"/>
    <p:sldId id="263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0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3943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64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0767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Chatik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49500" y="5557790"/>
            <a:ext cx="9144000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Выполнил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ru-RU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Тхаровский Иван Дмитриевич</a:t>
            </a:r>
          </a:p>
          <a:p>
            <a:pPr algn="r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838200" y="1344930"/>
            <a:ext cx="45847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Цель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Закрепить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полученные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знания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на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практике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Создать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мессенджер</a:t>
            </a:r>
            <a:r>
              <a:rPr lang="en-US" alt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ru-RU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38200" y="3263900"/>
            <a:ext cx="4605020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Задачи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1)Создать приложение мессенджер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2)Научиться работать с </a:t>
            </a: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Firebase</a:t>
            </a:r>
            <a:endParaRPr lang="ru-RU" alt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alt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3)Закрепить свои знания</a:t>
            </a:r>
            <a:endParaRPr lang="ru-RU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Среда разработки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494065" y="5649595"/>
            <a:ext cx="77368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интегрированная среда разработки (IDE) для работы с платформой </a:t>
            </a:r>
            <a:r>
              <a:rPr lang="ru-RU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Изображение 5" descr="astud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30" y="1181735"/>
            <a:ext cx="7546340" cy="42449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приложении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564701" y="1240615"/>
            <a:ext cx="449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 платформа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</a:p>
        </p:txBody>
      </p:sp>
      <p:pic>
        <p:nvPicPr>
          <p:cNvPr id="9" name="Изображение 8" descr="d7e9f514488aca3aea40b39b68f8ef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90" y="2461208"/>
            <a:ext cx="4403459" cy="3248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7426" y="1240615"/>
            <a:ext cx="297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Чат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286" y="1913616"/>
            <a:ext cx="2253284" cy="472116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схема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9525" y="1699404"/>
            <a:ext cx="75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943100"/>
            <a:ext cx="7991475" cy="29718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3540125" y="3075940"/>
            <a:ext cx="5111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73</Words>
  <Application>Microsoft Office PowerPoint</Application>
  <PresentationFormat>Широкоэкранный</PresentationFormat>
  <Paragraphs>22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SamsungOne 450C</vt:lpstr>
      <vt:lpstr>Calibri</vt:lpstr>
      <vt:lpstr>Arial</vt:lpstr>
      <vt:lpstr>Times New Roman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Chatik</vt:lpstr>
      <vt:lpstr>Цель и задачи</vt:lpstr>
      <vt:lpstr>Среда разработки</vt:lpstr>
      <vt:lpstr>О приложении</vt:lpstr>
      <vt:lpstr>Блок схема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Дмитрий Тхаровский</cp:lastModifiedBy>
  <cp:revision>43</cp:revision>
  <dcterms:created xsi:type="dcterms:W3CDTF">2020-05-25T08:37:00Z</dcterms:created>
  <dcterms:modified xsi:type="dcterms:W3CDTF">2024-05-29T14:20:22Z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2078BEEE78C74F6E96224583B30207B2</vt:lpwstr>
  </property>
  <property fmtid="{D5CDD505-2E9C-101B-9397-08002B2CF9AE}" pid="5" name="KSOProductBuildVer">
    <vt:lpwstr>1049-11.2.0.11537</vt:lpwstr>
  </property>
</Properties>
</file>